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 Slab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55A4390-38E0-4176-BD5F-C074C3AB23CE}">
  <a:tblStyle styleId="{D55A4390-38E0-4176-BD5F-C074C3AB23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obotoSlab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431ef33e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431ef33e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3644ef0a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3644ef0a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27fb8c72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27fb8c72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37793459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37793459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37930d2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37930d2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37793459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37793459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f120226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f120226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35937fb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35937fb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431ef33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431ef33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431ef33e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431ef33e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431ef33e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431ef33e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2" name="Google Shape;52;p13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53" name="Google Shape;53;p1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1680302" y="347130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By:  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Darius Grasseschi, Evan Hassan, Jonathan Lacoursiere, Ariana Lee, Maria Medina, Spenser Solys, and Cody Trombley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560163"/>
            <a:ext cx="7620000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00" y="598200"/>
            <a:ext cx="7942499" cy="39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Sprint Objectives</a:t>
            </a:r>
            <a:endParaRPr/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Remaining few Functional Requirements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UI Design Styling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Documentation for Sprint 6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Case Diagram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Sequence Diagrams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Activity Diagrams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Execution Plan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281850" y="2149225"/>
            <a:ext cx="3720900" cy="15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 </a:t>
            </a:r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62402" cy="18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9577" y="3299075"/>
            <a:ext cx="1844425" cy="18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5 Objectives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Catch up on Sprint Backlog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Complete Following Requirements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FR.20 The system shall allow users to view previous game history.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en" sz="1800">
                <a:solidFill>
                  <a:srgbClr val="FF0000"/>
                </a:solidFill>
              </a:rPr>
              <a:t>FR.21 The system should provide detailed game statistics.</a:t>
            </a:r>
            <a:endParaRPr sz="1800">
              <a:solidFill>
                <a:srgbClr val="FF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FR.22 The system shall track weekly League Points earned by a team.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en" sz="1800">
                <a:solidFill>
                  <a:srgbClr val="FF0000"/>
                </a:solidFill>
              </a:rPr>
              <a:t>FR.23 The system shall retroactively update points and standings when rules are changed.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UI Design / Map Integration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50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6 Requirements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217275"/>
            <a:ext cx="869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Backlog: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FR.21 The system should provide detailed game statistics.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FR.23 The system shall retroactively update points and standings when rules are changed.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Implementation: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FR 27. LB shall be able to view personal game history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FR 28. LB should be provided detailed game statistics.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35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 </a:t>
            </a:r>
            <a:endParaRPr/>
          </a:p>
        </p:txBody>
      </p:sp>
      <p:graphicFrame>
        <p:nvGraphicFramePr>
          <p:cNvPr id="80" name="Google Shape;80;p17"/>
          <p:cNvGraphicFramePr/>
          <p:nvPr/>
        </p:nvGraphicFramePr>
        <p:xfrm>
          <a:off x="1049550" y="1318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{D55A4390-38E0-4176-BD5F-C074C3AB23CE}</a:tableStyleId>
              </a:tblPr>
              <a:tblGrid>
                <a:gridCol w="1258125"/>
                <a:gridCol w="4557750"/>
                <a:gridCol w="1423125"/>
              </a:tblGrid>
              <a:tr h="4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Req. Num.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User Story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Use Case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FR.20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As a Bowler, I can view my previous game history.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UC20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FR.21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As a Bowler, I can see some detailed game statistics.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UC21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FR.22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As a Bowler, I can see League Points earned by a team.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UC22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FR.23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As a League Secretary, I can change the bowling rules and points will update accordingly.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UC23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15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Challenges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99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Django Formsets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Displaying and updating data from multiple database sources in different formsets was a challenging learning curve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Page Design/Layout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Creatively organizing and displaying data for users in a way that looks clean and is user-friendly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900" y="800225"/>
            <a:ext cx="3886200" cy="3676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653"/>
            <a:ext cx="9144000" cy="4444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7185"/>
            <a:ext cx="9144002" cy="4409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980"/>
            <a:ext cx="9143999" cy="4443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